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597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696B53-AE75-4CB5-9443-6DA3BAA4E5FF}" v="5" dt="2026-05-06T07:24:51.9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lene Owen" userId="ecec477c30016f66" providerId="LiveId" clId="{38E05FFE-59F1-4375-A19A-A4AE1E570805}"/>
    <pc:docChg chg="modSld">
      <pc:chgData name="Nolene Owen" userId="ecec477c30016f66" providerId="LiveId" clId="{38E05FFE-59F1-4375-A19A-A4AE1E570805}" dt="2026-05-06T07:25:09.712" v="96" actId="20577"/>
      <pc:docMkLst>
        <pc:docMk/>
      </pc:docMkLst>
      <pc:sldChg chg="modSp mod">
        <pc:chgData name="Nolene Owen" userId="ecec477c30016f66" providerId="LiveId" clId="{38E05FFE-59F1-4375-A19A-A4AE1E570805}" dt="2026-05-06T07:25:09.712" v="96" actId="20577"/>
        <pc:sldMkLst>
          <pc:docMk/>
          <pc:sldMk cId="910997311" sldId="597"/>
        </pc:sldMkLst>
        <pc:spChg chg="mod">
          <ac:chgData name="Nolene Owen" userId="ecec477c30016f66" providerId="LiveId" clId="{38E05FFE-59F1-4375-A19A-A4AE1E570805}" dt="2026-05-06T07:25:09.712" v="96" actId="20577"/>
          <ac:spMkLst>
            <pc:docMk/>
            <pc:sldMk cId="910997311" sldId="597"/>
            <ac:spMk id="3" creationId="{FCF3B34A-42AB-4D4F-897E-298FAABF1567}"/>
          </ac:spMkLst>
        </pc:spChg>
        <pc:graphicFrameChg chg="mod modGraphic">
          <ac:chgData name="Nolene Owen" userId="ecec477c30016f66" providerId="LiveId" clId="{38E05FFE-59F1-4375-A19A-A4AE1E570805}" dt="2026-05-06T07:24:51.950" v="73"/>
          <ac:graphicFrameMkLst>
            <pc:docMk/>
            <pc:sldMk cId="910997311" sldId="597"/>
            <ac:graphicFrameMk id="4" creationId="{7656DA3B-32EB-4B87-B593-A418B0241EC3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36D90E-CD86-8F2A-8B33-2117FAA218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C551F7-21F7-B3CA-5C85-BDDF6A305D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912C1-722B-0403-D9F2-97B3F8138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60963-4D43-3424-4B79-9FF75EE77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BF062-32DD-E7FA-7FFA-86781F6BC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83185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B39096-288C-7CF8-E15C-4307F10D0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A98767-898E-B8ED-0636-BA6A50D62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B970A-AE55-9FC6-51C4-514D68670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095789-BEF2-D0AB-201A-613EFBE44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68B947-3855-4186-70D7-6C8028B61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64521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123751-2BFD-31AA-87BE-6B87CCBCB4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D7F8FA-E4F4-221A-04E1-D3BD7A889A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5E095-FE65-0F77-C622-4F0A27BF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AEB95-E858-ED37-A759-A21232C7B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BF11EA-3A2F-C0B9-B649-68A953580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451619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AA1C5-B9F8-511D-B94C-1619AA975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0CF863-5FD0-09B6-9807-4D32E5C3A2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C7764-B90D-15D8-DAF2-5FE3D200B5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4168F2-BDE5-21B9-C53D-16AA3134A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89186-0549-0A4E-5501-A52041250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7721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3B4F34-51FA-29CE-F4AB-8A351E759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ED9AD6-75E2-9658-C3AE-0A8B32256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AF623-D00E-5BD1-881C-2834FD0DC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FBA5B0-491F-4857-231D-655E6DEBD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81069E-BD19-9E1F-0258-535A9F0FF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3672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2AAD61-30B2-FA98-B463-DBFB02B7F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CB357-0BBE-E8C6-656F-8B8BA66711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73DF0A-2F19-8AB7-19A7-A5C069DFD5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DDD3F3-C037-1EBB-57E6-209FD292A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DC9ABB-81F5-9F64-40F2-B14C0917B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0A130F-816A-3D3E-4DDC-44B5FA90B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60079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D97F36-F150-7015-E6C5-D986444BF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2DD59-5EDF-1CE7-8F03-7B29F04FB7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534964-67A0-FEF8-BF1C-3111CDFC4D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0F5FBD-BEFF-C8FC-7450-50AB89BB67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E2D700-0793-5E6A-F4DD-389100208A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4BE1CC1-2A98-5187-0A04-53C7F81031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D7136E-4058-8904-DC2B-AAFBEA5DD0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ACDBC6-BD8B-B540-9272-6E16CE749D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297268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EF8037-9B25-DB51-FEBE-597611DC62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5F98D2-2565-805B-4B95-41AD8AAF5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06CBCF-C0D4-AEF5-293D-66E2A175B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6A9AF3-0807-F165-D0E8-8DCF301B6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71774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8C50AB-42D7-8A06-F65C-49E09B802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15D5F1-CF7E-320E-6092-C7AB44F4F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29A5AB-CDFA-9F46-8E92-E2F23FDFA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7306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4C3093-5BB1-29C8-8587-7185D8191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5B040-EA45-6182-852E-B4E69D2834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BB6C46-0413-E746-E86F-1BE1225956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CC85AF-0B93-5C96-A37D-BFF600D8E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D2903B-42FC-71A4-2EF7-4FA18FB7D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8150EC-1B79-9907-0578-8CCA7FF88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57219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3486E-1EAB-D8DC-8A9A-CAB06F568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EEA9B7-0791-993D-EC50-79EAEAF7A8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266C6A-6ECD-6621-10B1-4387127B4A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E7A838-88B1-B86C-9A33-059C8C5DB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C50D51-3EF3-6202-B307-392AE4B70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E180890-E76A-403C-5A52-568282AB6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87772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BEEF3B-BEF4-DBBB-C621-5921942F29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8A57EC-AC9F-3D80-A203-9555DA4FD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4C7090-D591-5B03-E76A-56F08C5C8F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BFE265-3ED9-46E1-9E8C-7E7D6E089A5E}" type="datetimeFigureOut">
              <a:rPr lang="en-ZA" smtClean="0"/>
              <a:t>2026-05-06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B5E50-EBAD-F572-3284-83129A8476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34A95-15C9-A310-54B6-062E4E08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37298-0262-487D-A2BC-5241B57DE79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30361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5119F51-AD3F-4A9A-A8C7-D7C418F3D449}"/>
              </a:ext>
            </a:extLst>
          </p:cNvPr>
          <p:cNvSpPr txBox="1"/>
          <p:nvPr/>
        </p:nvSpPr>
        <p:spPr>
          <a:xfrm>
            <a:off x="495107" y="14453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800" b="1" i="0" u="none" strike="noStrike" kern="1200" cap="none" spc="0" normalizeH="0" baseline="0" noProof="0" dirty="0">
                <a:ln>
                  <a:noFill/>
                </a:ln>
                <a:solidFill>
                  <a:srgbClr val="884446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SULPHATE COMPARISON</a:t>
            </a:r>
            <a:endParaRPr kumimoji="0" lang="en-ZA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2DB94C0-B9AB-49CC-B386-8C1766CC9425}"/>
              </a:ext>
            </a:extLst>
          </p:cNvPr>
          <p:cNvCxnSpPr/>
          <p:nvPr/>
        </p:nvCxnSpPr>
        <p:spPr>
          <a:xfrm>
            <a:off x="247652" y="756319"/>
            <a:ext cx="11525250" cy="0"/>
          </a:xfrm>
          <a:prstGeom prst="line">
            <a:avLst/>
          </a:prstGeom>
          <a:ln>
            <a:solidFill>
              <a:srgbClr val="88444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CF3B34A-42AB-4D4F-897E-298FAABF1567}"/>
              </a:ext>
            </a:extLst>
          </p:cNvPr>
          <p:cNvSpPr txBox="1"/>
          <p:nvPr/>
        </p:nvSpPr>
        <p:spPr>
          <a:xfrm>
            <a:off x="581899" y="764618"/>
            <a:ext cx="104312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Sulphate free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does not contain ANY sulphates</a:t>
            </a:r>
          </a:p>
          <a:p>
            <a:pPr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Salt free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does not contain Sodium chloride (can be used for Brazilian clients)</a:t>
            </a:r>
          </a:p>
          <a:p>
            <a:pPr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Chelating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– contains Sodium Gluconate or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similar ingredients that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neutralizes minerals, chlorine, etc.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SLS/SLES free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 does not contain these 2 sulphates, but may contain other sulphates</a:t>
            </a:r>
          </a:p>
        </p:txBody>
      </p:sp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id="{7656DA3B-32EB-4B87-B593-A418B0241E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80592"/>
              </p:ext>
            </p:extLst>
          </p:nvPr>
        </p:nvGraphicFramePr>
        <p:xfrm>
          <a:off x="581899" y="1718725"/>
          <a:ext cx="10745260" cy="48609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24606">
                  <a:extLst>
                    <a:ext uri="{9D8B030D-6E8A-4147-A177-3AD203B41FA5}">
                      <a16:colId xmlns:a16="http://schemas.microsoft.com/office/drawing/2014/main" val="547764284"/>
                    </a:ext>
                  </a:extLst>
                </a:gridCol>
                <a:gridCol w="1530220">
                  <a:extLst>
                    <a:ext uri="{9D8B030D-6E8A-4147-A177-3AD203B41FA5}">
                      <a16:colId xmlns:a16="http://schemas.microsoft.com/office/drawing/2014/main" val="2627196234"/>
                    </a:ext>
                  </a:extLst>
                </a:gridCol>
                <a:gridCol w="1520890">
                  <a:extLst>
                    <a:ext uri="{9D8B030D-6E8A-4147-A177-3AD203B41FA5}">
                      <a16:colId xmlns:a16="http://schemas.microsoft.com/office/drawing/2014/main" val="278287973"/>
                    </a:ext>
                  </a:extLst>
                </a:gridCol>
                <a:gridCol w="1418253">
                  <a:extLst>
                    <a:ext uri="{9D8B030D-6E8A-4147-A177-3AD203B41FA5}">
                      <a16:colId xmlns:a16="http://schemas.microsoft.com/office/drawing/2014/main" val="186693621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4275501311"/>
                    </a:ext>
                  </a:extLst>
                </a:gridCol>
                <a:gridCol w="1579691">
                  <a:extLst>
                    <a:ext uri="{9D8B030D-6E8A-4147-A177-3AD203B41FA5}">
                      <a16:colId xmlns:a16="http://schemas.microsoft.com/office/drawing/2014/main" val="818685503"/>
                    </a:ext>
                  </a:extLst>
                </a:gridCol>
              </a:tblGrid>
              <a:tr h="313256"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Sulphate free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Salt free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Chelating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Vegan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SLS/SLES free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840479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r>
                        <a:rPr lang="en-US" sz="1400" dirty="0" err="1"/>
                        <a:t>Shecare</a:t>
                      </a:r>
                      <a:r>
                        <a:rPr lang="en-US" sz="1400" dirty="0"/>
                        <a:t> Repair </a:t>
                      </a:r>
                      <a:r>
                        <a:rPr lang="en-US" sz="1400" i="1" dirty="0"/>
                        <a:t>(300ml &amp; 1L)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349458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r>
                        <a:rPr lang="en-US" sz="1400" dirty="0" err="1"/>
                        <a:t>Blondesse</a:t>
                      </a:r>
                      <a:r>
                        <a:rPr lang="en-US" sz="1400" dirty="0"/>
                        <a:t> Blonde Miracle </a:t>
                      </a:r>
                      <a:r>
                        <a:rPr lang="en-US" sz="1400" i="1" dirty="0"/>
                        <a:t>(300ml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8459096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r>
                        <a:rPr lang="en-US" sz="1400" dirty="0" err="1"/>
                        <a:t>Onlys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(250ml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6557833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r>
                        <a:rPr lang="en-US" sz="1400" dirty="0" err="1"/>
                        <a:t>Vegliss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(250ml)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6281707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400" dirty="0"/>
                        <a:t>Up 2 You Curl </a:t>
                      </a:r>
                      <a:r>
                        <a:rPr lang="en-US" sz="1400" i="1" dirty="0"/>
                        <a:t>(300ml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7869626"/>
                  </a:ext>
                </a:extLst>
              </a:tr>
              <a:tr h="182880">
                <a:tc>
                  <a:txBody>
                    <a:bodyPr/>
                    <a:lstStyle/>
                    <a:p>
                      <a:r>
                        <a:rPr lang="en-US" sz="1400" dirty="0" err="1"/>
                        <a:t>Megix</a:t>
                      </a:r>
                      <a:r>
                        <a:rPr lang="en-US" sz="1400" dirty="0"/>
                        <a:t> Color Saver </a:t>
                      </a:r>
                      <a:r>
                        <a:rPr lang="en-US" sz="1400" i="1" dirty="0"/>
                        <a:t>(250ml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83869054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r>
                        <a:rPr lang="en-US" sz="1400" dirty="0"/>
                        <a:t>KS Hydra </a:t>
                      </a:r>
                      <a:r>
                        <a:rPr lang="en-US" sz="1400" dirty="0" err="1"/>
                        <a:t>Komplex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(250ml)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3557731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r>
                        <a:rPr lang="en-US" sz="1400" dirty="0" err="1"/>
                        <a:t>Shecare</a:t>
                      </a:r>
                      <a:r>
                        <a:rPr lang="en-US" sz="1400" dirty="0"/>
                        <a:t> Glazed </a:t>
                      </a:r>
                      <a:r>
                        <a:rPr lang="en-US" sz="1400" i="1" dirty="0"/>
                        <a:t>(300ml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7224598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r>
                        <a:rPr lang="en-US" sz="1400" dirty="0"/>
                        <a:t>Color Perfect </a:t>
                      </a:r>
                      <a:r>
                        <a:rPr lang="en-US" sz="1400" i="1" dirty="0"/>
                        <a:t>(300ml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0100765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Up 2 You Liss </a:t>
                      </a:r>
                      <a:r>
                        <a:rPr lang="en-US" sz="1400" i="1" dirty="0"/>
                        <a:t>(300ml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5428360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r>
                        <a:rPr lang="en-US" sz="1400" dirty="0" err="1"/>
                        <a:t>Greylosophy</a:t>
                      </a:r>
                      <a:r>
                        <a:rPr lang="en-US" sz="1400" dirty="0"/>
                        <a:t> </a:t>
                      </a:r>
                      <a:r>
                        <a:rPr lang="en-US" sz="1400" i="1" dirty="0"/>
                        <a:t>(300ml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7967015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Prep shampoo </a:t>
                      </a:r>
                      <a:r>
                        <a:rPr lang="en-US" sz="1400" i="1" dirty="0"/>
                        <a:t>(300ml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6234778"/>
                  </a:ext>
                </a:extLst>
              </a:tr>
              <a:tr h="358007">
                <a:tc>
                  <a:txBody>
                    <a:bodyPr/>
                    <a:lstStyle/>
                    <a:p>
                      <a:r>
                        <a:rPr lang="en-US" sz="1400"/>
                        <a:t>Keratin restructuring </a:t>
                      </a:r>
                      <a:r>
                        <a:rPr lang="en-US" sz="1400" i="1" dirty="0"/>
                        <a:t>(300ml &amp; 1L)</a:t>
                      </a:r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√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0257852"/>
                  </a:ext>
                </a:extLst>
              </a:tr>
            </a:tbl>
          </a:graphicData>
        </a:graphic>
      </p:graphicFrame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848F408E-A14F-7AE1-AE22-015355446F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207" y="0"/>
            <a:ext cx="1473693" cy="76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997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199</Words>
  <Application>Microsoft Office PowerPoint</Application>
  <PresentationFormat>Widescreen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Nolene Owen</dc:creator>
  <cp:lastModifiedBy>Nolene Owen</cp:lastModifiedBy>
  <cp:revision>1</cp:revision>
  <cp:lastPrinted>2025-06-13T07:08:22Z</cp:lastPrinted>
  <dcterms:created xsi:type="dcterms:W3CDTF">2024-02-22T09:39:58Z</dcterms:created>
  <dcterms:modified xsi:type="dcterms:W3CDTF">2026-05-06T07:25:14Z</dcterms:modified>
</cp:coreProperties>
</file>